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CBCFDF"/>
    <a:srgbClr val="343434"/>
    <a:srgbClr val="565656"/>
    <a:srgbClr val="D9DCE7"/>
    <a:srgbClr val="959EBD"/>
    <a:srgbClr val="BFC4D7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6655934-4197-4156-A2B5-97976A0E079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1EB8B7-82F3-4480-813A-5906211334DE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FBED83-3166-4CA8-A378-02CC00D665F7}" type="slidenum">
              <a:rPr lang="en-US"/>
              <a:pPr/>
              <a:t>2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986E83-BDA6-45F5-BC92-2744486C82C3}" type="slidenum">
              <a:rPr lang="en-US"/>
              <a:pPr/>
              <a:t>3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8A25D0-A09F-441B-8556-E38730BCAC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58DFA8-78F2-4088-866A-CED4DA337B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A93140-6730-441A-860D-92AB477E14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5718FB-47DB-4932-93D9-45DA63A580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0EAE4-D829-4EB5-ACFC-6AC01631B3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D7731-31E9-4B8E-854E-CAB64DC1E8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55386-F19B-4AEB-AC49-862FB836CB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DBF5E-22AF-41AA-8F4A-8F0A2D70BD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78DE32-531F-4CF1-B42F-17AEEAEA8D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8F3907-BDF3-4005-8973-3CED9983D2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664CE8-951F-4CE6-9919-ACBB489753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536A4FC-60EC-43C2-98D1-D2014231857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13" Type="http://schemas.openxmlformats.org/officeDocument/2006/relationships/image" Target="../media/image5.jpeg"/><Relationship Id="rId18" Type="http://schemas.openxmlformats.org/officeDocument/2006/relationships/image" Target="../media/image8.jpeg"/><Relationship Id="rId3" Type="http://schemas.openxmlformats.org/officeDocument/2006/relationships/slide" Target="slide3.xml"/><Relationship Id="rId7" Type="http://schemas.openxmlformats.org/officeDocument/2006/relationships/hyperlink" Target="http://www.imdb.com/rg/mediaindex/thumbnail/media/rm1416206336/nm0000069" TargetMode="External"/><Relationship Id="rId12" Type="http://schemas.openxmlformats.org/officeDocument/2006/relationships/hyperlink" Target="http://z.about.com/d/womenshistory/1/0/z/I/jackie_kennedy.jpg" TargetMode="External"/><Relationship Id="rId17" Type="http://schemas.openxmlformats.org/officeDocument/2006/relationships/hyperlink" Target="http://www.google.com/imgres?imgurl=http://www.pocanticohills.org/womenenc/keller3.jpg&amp;imgrefurl=http://www.pocanticohills.org/womenenc/keller3.html&amp;h=523&amp;w=420&amp;sz=18&amp;tbnid=jmetaGcRRsYD2M:&amp;tbnh=131&amp;tbnw=105&amp;prev=/search?q=helen+keller&amp;tbm=isch&amp;tbo=u&amp;zoom=1&amp;q=helen+keller&amp;hl=en&amp;usg=__NaWi7sHfIlwpYgoW62iUX4RiTCA=&amp;sa=X&amp;ei=K2bRTcr7M8jEgQekgcGhDA&amp;ved=0CDcQ9QEwAw" TargetMode="Externa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11" Type="http://schemas.openxmlformats.org/officeDocument/2006/relationships/image" Target="../media/image4.jpeg"/><Relationship Id="rId5" Type="http://schemas.openxmlformats.org/officeDocument/2006/relationships/hyperlink" Target="http://upload.wikimedia.org/wikipedia/commons/c/c3/37_Lyndon_Johnson_3x4.jpg" TargetMode="External"/><Relationship Id="rId15" Type="http://schemas.openxmlformats.org/officeDocument/2006/relationships/hyperlink" Target="http://www.google.com/imgres?imgurl=http://farm2.static.flickr.com/1359/1057613629_dce743e86d.jpg&amp;imgrefurl=http://www.flickr.com/photos/fredarmitage/1057613629/&amp;usg=__RpNVD-piyD-MtvUsnM0uthEZFL0=&amp;h=333&amp;w=500&amp;sz=16&amp;hl=en&amp;start=1&amp;zoom=1&amp;um=1&amp;itbs=1&amp;tbnid=5fiKO7IMq4p3RM:&amp;tbnh=87&amp;tbnw=130&amp;prev=/search?q=william+gibson&amp;um=1&amp;hl=en&amp;sa=G&amp;rlz=1T4ADSA_enUS337&amp;as_st=y&amp;tbs=iur:fmc&amp;tbm=isch&amp;ei=ImLRTe6tO8fngQeelpzCDA" TargetMode="External"/><Relationship Id="rId10" Type="http://schemas.openxmlformats.org/officeDocument/2006/relationships/image" Target="../media/image3.jpeg"/><Relationship Id="rId4" Type="http://schemas.openxmlformats.org/officeDocument/2006/relationships/slide" Target="slide2.xml"/><Relationship Id="rId9" Type="http://schemas.openxmlformats.org/officeDocument/2006/relationships/hyperlink" Target="http://www.imdb.com/rg/mediaindex/thumbnail/media/rm1503631360/nm0000054" TargetMode="External"/><Relationship Id="rId1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" Target="slide1.xml"/><Relationship Id="rId7" Type="http://schemas.openxmlformats.org/officeDocument/2006/relationships/hyperlink" Target="http://www.time.com/time/2003/jfk/photoessay/2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hyperlink" Target="http://www.time.com/time/2003/jfk/photoessay/5.html" TargetMode="External"/><Relationship Id="rId10" Type="http://schemas.openxmlformats.org/officeDocument/2006/relationships/image" Target="../media/image7.jpeg"/><Relationship Id="rId4" Type="http://schemas.openxmlformats.org/officeDocument/2006/relationships/slide" Target="slide3.xml"/><Relationship Id="rId9" Type="http://schemas.openxmlformats.org/officeDocument/2006/relationships/hyperlink" Target="http://www.google.com/imgres?imgurl=http://farm2.static.flickr.com/1359/1057613629_dce743e86d.jpg&amp;imgrefurl=http://www.flickr.com/photos/fredarmitage/1057613629/&amp;usg=__RpNVD-piyD-MtvUsnM0uthEZFL0=&amp;h=333&amp;w=500&amp;sz=16&amp;hl=en&amp;start=1&amp;zoom=1&amp;um=1&amp;itbs=1&amp;tbnid=5fiKO7IMq4p3RM:&amp;tbnh=87&amp;tbnw=130&amp;prev=/search?q=william+gibson&amp;um=1&amp;hl=en&amp;sa=G&amp;rlz=1T4ADSA_enUS337&amp;as_st=y&amp;tbs=iur:fmc&amp;tbm=isch&amp;ei=ImLRTe6tO8fngQeelpzCDA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hyperlink" Target="http://www.google.com/imgres?imgurl=http://victietze.files.wordpress.com/2011/03/william_gibson_60th_birthday_portrait.jpg&amp;imgrefurl=http://victietze.wordpress.com/2011/03/19/neuromancer-cyberpunk-and-novum-ownership-pt-1/&amp;usg=__pyFMyKLEDrWhjWZJNWRTRV91pTk=&amp;h=1875&amp;w=1463&amp;sz=307&amp;hl=en&amp;start=9&amp;zoom=1&amp;um=1&amp;itbs=1&amp;tbnid=JSYZSC1Wx2rXUM:&amp;tbnh=150&amp;tbnw=117&amp;prev=/search?q=william+gibson&amp;um=1&amp;hl=en&amp;sa=N&amp;rlz=1T4ADSA_enUS337&amp;biw=1260&amp;bih=614&amp;tbm=isch&amp;ei=SWrRTYamK8KRgQfEy7HLDA" TargetMode="External"/><Relationship Id="rId18" Type="http://schemas.openxmlformats.org/officeDocument/2006/relationships/image" Target="../media/image16.jpeg"/><Relationship Id="rId26" Type="http://schemas.openxmlformats.org/officeDocument/2006/relationships/image" Target="../media/image20.jpeg"/><Relationship Id="rId3" Type="http://schemas.openxmlformats.org/officeDocument/2006/relationships/slide" Target="slide1.xml"/><Relationship Id="rId21" Type="http://schemas.openxmlformats.org/officeDocument/2006/relationships/hyperlink" Target="http://www.google.com/imgres?imgurl=http://www.broadwayworld.com/columnpic/gibsonpic.jpg&amp;imgrefurl=http://broadwayworld.com/article/The_Miracle_Worker_Playwright_William_Gibson_Dies_at_94_20081127&amp;usg=__T9YF9YGm-c3R2J9Z7viTW096Prw=&amp;h=599&amp;w=426&amp;sz=39&amp;hl=en&amp;start=12&amp;zoom=1&amp;um=1&amp;itbs=1&amp;tbnid=xpllxqtWdNF92M:&amp;tbnh=135&amp;tbnw=96&amp;prev=/search%3Fq%3Dwilliam%2Bgibson%26um%3D1%26hl%3Den%26rlz%3D1T4GGLL_enUS361US414%26biw%3D1260%26bih%3D575%26tbm%3Disch&amp;ei=4a3WTZ79D4PHgAfBkYGXBw" TargetMode="External"/><Relationship Id="rId7" Type="http://schemas.openxmlformats.org/officeDocument/2006/relationships/hyperlink" Target="http://www.google.com/imgres?imgurl=http://openbooksociety.com/wp-content/uploads/HLIC/7e7010bf51adca11635dd29924541ffd.jpg&amp;imgrefurl=http://openbooksociety.com/article/book-news-william-gibsons-recommendations-dystopian-settings-as-characters-and-more-june-01-10/&amp;h=423&amp;w=300&amp;sz=25&amp;tbnid=nC-f-K0yNpmZfM:&amp;tbnh=126&amp;tbnw=89&amp;prev=/search?q=william+gibson&amp;tbm=isch&amp;tbo=u&amp;zoom=1&amp;q=william+gibson&amp;hl=en&amp;usg=__EKjIVWei94PU7Vc2KPY-9bWuguE=&amp;sa=X&amp;ei=9GTRTe6GM4LQgAeWuOC_DA&amp;ved=0CDsQ9QEwAw" TargetMode="External"/><Relationship Id="rId12" Type="http://schemas.openxmlformats.org/officeDocument/2006/relationships/image" Target="../media/image13.jpeg"/><Relationship Id="rId17" Type="http://schemas.openxmlformats.org/officeDocument/2006/relationships/hyperlink" Target="http://www.google.com/imgres?imgurl=http://www.wired.com/images/article/magazine/1508/pl_print1_580.jpg&amp;imgrefurl=http://www.wired.com/culture/culturereviews/magazine/15-08/pl_print&amp;usg=__juCKWIwjb5hhBMRAo5rcwD5qhoI=&amp;h=580&amp;w=388&amp;sz=167&amp;hl=en&amp;start=29&amp;zoom=1&amp;um=1&amp;itbs=1&amp;tbnid=Z6UpgKZBfn-XGM:&amp;tbnh=134&amp;tbnw=90&amp;prev=/search%3Fq%3Dwilliam%2Bgibson%2Bpictures%26start%3D20%26um%3D1%26hl%3Den%26sa%3DN%26rlz%3D1T4GGLL_enUS361US414%26ndsp%3D20%26biw%3D1260%26bih%3D575%26tbm%3Disch&amp;ei=AazWTYrVMsjLgQenxOmiBw" TargetMode="External"/><Relationship Id="rId25" Type="http://schemas.openxmlformats.org/officeDocument/2006/relationships/hyperlink" Target="http://www.google.com/imgres?imgurl=http://cultured.com/images/image_files/86_william_gibson.jpg&amp;imgrefurl=http://cultured.com/people/William_Gibson/&amp;usg=__-gszrvFutvoQcsWWhKIe6zLLV4k=&amp;h=276&amp;w=460&amp;sz=29&amp;hl=en&amp;start=16&amp;zoom=1&amp;um=1&amp;itbs=1&amp;tbnid=upv5c7nO_xAENM:&amp;tbnh=77&amp;tbnw=128&amp;prev=/search%3Fq%3Dwilliam%2Bgibson%26um%3D1%26hl%3Den%26rlz%3D1T4GGLL_enUS361US414%26biw%3D1260%26bih%3D575%26tbm%3Disch&amp;ei=4a3WTZ79D4PHgAfBkYGXBw" TargetMode="External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5.jpeg"/><Relationship Id="rId20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hyperlink" Target="http://www.google.com/imgres?imgurl=http://www.technovelgy.com/graphics/content06/black-ma-1.jpg&amp;imgrefurl=http://www.technovelgy.com/ct/Science-Fiction-News.asp?NewsNum=517&amp;h=335&amp;w=350&amp;sz=18&amp;tbnid=4-GwjIGzlMVHGM:&amp;tbnh=115&amp;tbnw=120&amp;prev=/search?q=william+gibson&amp;tbm=isch&amp;tbo=u&amp;zoom=1&amp;q=william+gibson&amp;usg=__Opadlar2SHPUSFxwNQewY5IUbfI=&amp;sa=X&amp;ei=-2nRTaCNLI7UgQetm5W3DA&amp;ved=0CEUQ9QEwCA" TargetMode="External"/><Relationship Id="rId24" Type="http://schemas.openxmlformats.org/officeDocument/2006/relationships/image" Target="../media/image19.jpeg"/><Relationship Id="rId5" Type="http://schemas.openxmlformats.org/officeDocument/2006/relationships/hyperlink" Target="http://www.google.com/imgres?imgurl=http://farm2.static.flickr.com/1359/1057613629_dce743e86d.jpg&amp;imgrefurl=http://www.flickr.com/photos/fredarmitage/1057613629/&amp;usg=__RpNVD-piyD-MtvUsnM0uthEZFL0=&amp;h=333&amp;w=500&amp;sz=16&amp;hl=en&amp;start=1&amp;zoom=1&amp;um=1&amp;itbs=1&amp;tbnid=5fiKO7IMq4p3RM:&amp;tbnh=87&amp;tbnw=130&amp;prev=/search?q=william+gibson&amp;um=1&amp;hl=en&amp;sa=G&amp;rlz=1T4ADSA_enUS337&amp;as_st=y&amp;tbs=iur:fmc&amp;tbm=isch&amp;ei=ImLRTe6tO8fngQeelpzCDA" TargetMode="External"/><Relationship Id="rId15" Type="http://schemas.openxmlformats.org/officeDocument/2006/relationships/hyperlink" Target="http://www.google.com/imgres?imgurl=http://cache.boston.com/bonzai-fba/Third_Party_Photo/2007/08/18/1187443194_7060.jpg&amp;imgrefurl=http://www.boston.com/news/globe/ideas/articles/2007/08/19/qa_with_william_gibson/&amp;usg=__65JWOgywyv_V_5MoSMqcsX588jc=&amp;h=250&amp;w=253&amp;sz=9&amp;hl=en&amp;start=17&amp;zoom=1&amp;um=1&amp;itbs=1&amp;tbnid=XzegQfYEKCsgWM:&amp;tbnh=110&amp;tbnw=111&amp;prev=/search%3Fq%3Dwilliam%2Bgibson%2Bpictures%26um%3D1%26hl%3Den%26sa%3DN%26rlz%3D1T4GGLL_enUS361US414%26biw%3D1260%26bih%3D575%26tbm%3Disch&amp;ei=z6vWTaygEoqDgAfL1diWBw" TargetMode="External"/><Relationship Id="rId23" Type="http://schemas.openxmlformats.org/officeDocument/2006/relationships/hyperlink" Target="http://www.google.com/imgres?imgurl=http://alexwaterhousehayward.com/blog/uploaded_images/william-Gibson-716811-769723.jpg&amp;imgrefurl=http://blog.alexwaterhousehayward.com/2007/06/william-gibson-pater-familias.html&amp;usg=___-4XbVfPoXWbtJY7E-Zuvz3nQK8=&amp;h=679&amp;w=574&amp;sz=83&amp;hl=en&amp;start=18&amp;zoom=1&amp;um=1&amp;itbs=1&amp;tbnid=67kp3luEqc4xLM:&amp;tbnh=139&amp;tbnw=118&amp;prev=/search%3Fq%3Dwilliam%2Bgibson%26um%3D1%26hl%3Den%26rlz%3D1T4GGLL_enUS361US414%26biw%3D1260%26bih%3D575%26tbm%3Disch&amp;ei=4a3WTZ79D4PHgAfBkYGXBw" TargetMode="External"/><Relationship Id="rId10" Type="http://schemas.openxmlformats.org/officeDocument/2006/relationships/image" Target="../media/image12.jpeg"/><Relationship Id="rId19" Type="http://schemas.openxmlformats.org/officeDocument/2006/relationships/hyperlink" Target="http://www.google.com/imgres?imgurl=http://www.viceland.com/blogs/en/files/2010/09/william-gibson-credit-michael-oshea1-550x410.jpg&amp;imgrefurl=http://www.viceland.com/blogs/en/2010/09/03/william-gibson/&amp;usg=__T38ofAC6QtEg-jzPybhvmPJDxRk=&amp;h=410&amp;w=550&amp;sz=60&amp;hl=en&amp;start=31&amp;zoom=1&amp;um=1&amp;itbs=1&amp;tbnid=NJNSILYZkwNCqM:&amp;tbnh=99&amp;tbnw=133&amp;prev=/search%3Fq%3Dwilliam%2Bgibson%2Bpictures%26start%3D20%26um%3D1%26hl%3Den%26sa%3DN%26rlz%3D1T4GGLL_enUS361US414%26ndsp%3D20%26biw%3D1260%26bih%3D575%26tbm%3Disch&amp;ei=AazWTYrVMsjLgQenxOmiBw" TargetMode="External"/><Relationship Id="rId4" Type="http://schemas.openxmlformats.org/officeDocument/2006/relationships/slide" Target="slide2.xml"/><Relationship Id="rId9" Type="http://schemas.openxmlformats.org/officeDocument/2006/relationships/hyperlink" Target="http://www.google.com/imgres?imgurl=http://www.wdors.com/wp-content/uploads/2010/04/William-Gibson1.jpg&amp;imgrefurl=http://www.wdors.com/william-gibson-neuromancer-ebook/&amp;h=428&amp;w=570&amp;sz=42&amp;tbnid=HmLT31Mf_gthqM:&amp;tbnh=101&amp;tbnw=134&amp;prev=/search?q=william+gibson&amp;tbm=isch&amp;tbo=u&amp;zoom=1&amp;q=william+gibson&amp;usg=__TUP-MYjNyAJzve_lJu3lM_4GKMI=&amp;sa=X&amp;ei=-2nRTaCNLI7UgQetm5W3DA&amp;ved=0CEMQ9QEwBw" TargetMode="External"/><Relationship Id="rId14" Type="http://schemas.openxmlformats.org/officeDocument/2006/relationships/image" Target="../media/image14.jpeg"/><Relationship Id="rId22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  <a:ln/>
        </p:spPr>
        <p:txBody>
          <a:bodyPr/>
          <a:lstStyle/>
          <a:p>
            <a:r>
              <a:rPr lang="en-US" sz="1400" b="1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1200" dirty="0" smtClean="0"/>
              <a:t>William Gibson </a:t>
            </a:r>
            <a:r>
              <a:rPr lang="en-US" sz="900" dirty="0" smtClean="0"/>
              <a:t>In the process of writing a new novel</a:t>
            </a:r>
            <a:endParaRPr lang="en-US" sz="900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2057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William Gibson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</a:t>
            </a:r>
            <a:r>
              <a:rPr lang="en-US" sz="700" dirty="0" smtClean="0"/>
              <a:t>of William Gibson</a:t>
            </a:r>
            <a:endParaRPr lang="en-US" sz="700" dirty="0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Send </a:t>
            </a:r>
            <a:r>
              <a:rPr lang="en-US" sz="700" dirty="0" smtClean="0"/>
              <a:t>William Gibson </a:t>
            </a:r>
            <a:r>
              <a:rPr lang="en-US" sz="700" dirty="0"/>
              <a:t>a message</a:t>
            </a: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 smtClean="0"/>
              <a:t>Poke William Gibson</a:t>
            </a:r>
            <a:endParaRPr lang="en-US" sz="700" dirty="0"/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Wall</a:t>
            </a:r>
          </a:p>
        </p:txBody>
      </p:sp>
      <p:sp>
        <p:nvSpPr>
          <p:cNvPr id="207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Info</a:t>
            </a:r>
          </a:p>
        </p:txBody>
      </p:sp>
      <p:sp>
        <p:nvSpPr>
          <p:cNvPr id="2072" name="Text Box 2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Photos</a:t>
            </a:r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19050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smtClean="0"/>
              <a:t>What’s on your mind…</a:t>
            </a:r>
            <a:endParaRPr lang="en-US" sz="1200" dirty="0"/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Share</a:t>
            </a:r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152400" y="3657600"/>
            <a:ext cx="16002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</a:t>
            </a:r>
            <a:r>
              <a:rPr lang="en-US" sz="800" dirty="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Washington D.C.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November  13, 1914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Democrat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Catholic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Bronx, NY</a:t>
            </a:r>
            <a:endParaRPr lang="en-US" sz="800" dirty="0" smtClean="0"/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sz="800" dirty="0" smtClean="0">
              <a:solidFill>
                <a:srgbClr val="959EBD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sz="800" dirty="0">
              <a:solidFill>
                <a:srgbClr val="959EBD"/>
              </a:solidFill>
            </a:endParaRPr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152400" y="50292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Friends</a:t>
            </a:r>
          </a:p>
        </p:txBody>
      </p:sp>
      <p:pic>
        <p:nvPicPr>
          <p:cNvPr id="2086" name="Picture 38" descr="File:37 Lyndon Johnson 3x4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5334000"/>
            <a:ext cx="381000" cy="533400"/>
          </a:xfrm>
          <a:prstGeom prst="rect">
            <a:avLst/>
          </a:prstGeom>
          <a:noFill/>
        </p:spPr>
      </p:pic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152400" y="5867400"/>
            <a:ext cx="3810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LBJ</a:t>
            </a:r>
            <a:endParaRPr lang="en-US" sz="800" dirty="0"/>
          </a:p>
        </p:txBody>
      </p:sp>
      <p:pic>
        <p:nvPicPr>
          <p:cNvPr id="2089" name="Picture 41" descr="Frank Sinatra, portrait for Kings Go Forth, 1958.&#10;Vintage silver gelatin, 7x13.5, signed. $900&#10;Â© 1978 Bill Avery&#10;MPTV">
            <a:hlinkClick r:id="rId7" tooltip="Frank Sinatra, portrait for Kings Go Forth, 1958.&#10;Vintage silver gelatin, 7x13.5, signed. $900&#10;Â© 1978 Bill Avery&#10;MPTV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9600" y="5334000"/>
            <a:ext cx="531813" cy="530225"/>
          </a:xfrm>
          <a:prstGeom prst="rect">
            <a:avLst/>
          </a:prstGeom>
          <a:noFill/>
        </p:spPr>
      </p:pic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685800" y="5867400"/>
            <a:ext cx="4572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Frank</a:t>
            </a:r>
          </a:p>
        </p:txBody>
      </p:sp>
      <p:pic>
        <p:nvPicPr>
          <p:cNvPr id="2092" name="Picture 44" descr="c. 1953&#10;Photo by Frank Powolny">
            <a:hlinkClick r:id="rId9" tooltip="c. 1953&#10;Photo by Frank Powolny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219200" y="5334000"/>
            <a:ext cx="533400" cy="533400"/>
          </a:xfrm>
          <a:prstGeom prst="rect">
            <a:avLst/>
          </a:prstGeom>
          <a:noFill/>
        </p:spPr>
      </p:pic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1219200" y="5867400"/>
            <a:ext cx="533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Marilyn</a:t>
            </a:r>
          </a:p>
        </p:txBody>
      </p:sp>
      <p:pic>
        <p:nvPicPr>
          <p:cNvPr id="2097" name="Picture 49" descr="Robert F. Kennedy - Photo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52400" y="6096000"/>
            <a:ext cx="393700" cy="536575"/>
          </a:xfrm>
          <a:prstGeom prst="rect">
            <a:avLst/>
          </a:prstGeom>
          <a:noFill/>
        </p:spPr>
      </p:pic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0" y="6643688"/>
            <a:ext cx="6096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800"/>
              <a:t>Bobby</a:t>
            </a:r>
          </a:p>
        </p:txBody>
      </p:sp>
      <p:pic>
        <p:nvPicPr>
          <p:cNvPr id="2100" name="Picture 52" descr="A picture of First Lady Jacqueline Kennedy, wife of President John F. Kennedy">
            <a:hlinkClick r:id="rId12" tooltip="View Full-Size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85800" y="6096000"/>
            <a:ext cx="423863" cy="533400"/>
          </a:xfrm>
          <a:prstGeom prst="rect">
            <a:avLst/>
          </a:prstGeom>
          <a:noFill/>
        </p:spPr>
      </p:pic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685800" y="6643688"/>
            <a:ext cx="5334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Jackie</a:t>
            </a:r>
          </a:p>
        </p:txBody>
      </p:sp>
      <p:sp>
        <p:nvSpPr>
          <p:cNvPr id="2102" name="Rectangle 54"/>
          <p:cNvSpPr>
            <a:spLocks noChangeArrowheads="1"/>
          </p:cNvSpPr>
          <p:nvPr/>
        </p:nvSpPr>
        <p:spPr bwMode="auto">
          <a:xfrm>
            <a:off x="2590800" y="2590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William Gibson </a:t>
            </a:r>
            <a:r>
              <a:rPr lang="en-US" sz="900" dirty="0" smtClean="0"/>
              <a:t>In the process of writing a </a:t>
            </a:r>
            <a:r>
              <a:rPr lang="en-US" sz="900" dirty="0" smtClean="0"/>
              <a:t>new novel 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/>
              <a:t>October 7, 1963</a:t>
            </a:r>
          </a:p>
        </p:txBody>
      </p:sp>
      <p:sp>
        <p:nvSpPr>
          <p:cNvPr id="2108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2111" name="Picture 63" descr="Robert Frost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19200" y="6096000"/>
            <a:ext cx="420688" cy="549275"/>
          </a:xfrm>
          <a:prstGeom prst="rect">
            <a:avLst/>
          </a:prstGeom>
          <a:noFill/>
        </p:spPr>
      </p:pic>
      <p:sp>
        <p:nvSpPr>
          <p:cNvPr id="2112" name="Text Box 64"/>
          <p:cNvSpPr txBox="1">
            <a:spLocks noChangeArrowheads="1"/>
          </p:cNvSpPr>
          <p:nvPr/>
        </p:nvSpPr>
        <p:spPr bwMode="auto">
          <a:xfrm>
            <a:off x="1219200" y="6643688"/>
            <a:ext cx="5334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Robert</a:t>
            </a:r>
          </a:p>
        </p:txBody>
      </p:sp>
      <p:sp>
        <p:nvSpPr>
          <p:cNvPr id="2115" name="Rectangle 67"/>
          <p:cNvSpPr>
            <a:spLocks noChangeArrowheads="1"/>
          </p:cNvSpPr>
          <p:nvPr/>
        </p:nvSpPr>
        <p:spPr bwMode="auto">
          <a:xfrm>
            <a:off x="2590800" y="38100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Helen Keller </a:t>
            </a:r>
            <a:r>
              <a:rPr lang="en-US" sz="1200" dirty="0"/>
              <a:t>to </a:t>
            </a:r>
            <a:r>
              <a:rPr lang="en-US" sz="1200" dirty="0" smtClean="0"/>
              <a:t>William Gibson </a:t>
            </a:r>
            <a:r>
              <a:rPr lang="en-US" sz="900" dirty="0" smtClean="0"/>
              <a:t>Have you written any new Braille books lately?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October </a:t>
            </a:r>
            <a:r>
              <a:rPr lang="en-US" sz="800" dirty="0"/>
              <a:t>1, 1963</a:t>
            </a:r>
          </a:p>
        </p:txBody>
      </p:sp>
      <p:sp>
        <p:nvSpPr>
          <p:cNvPr id="2118" name="Rectangle 70"/>
          <p:cNvSpPr>
            <a:spLocks noChangeArrowheads="1"/>
          </p:cNvSpPr>
          <p:nvPr/>
        </p:nvSpPr>
        <p:spPr bwMode="auto">
          <a:xfrm>
            <a:off x="2590800" y="31242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William Gibson </a:t>
            </a:r>
            <a:r>
              <a:rPr lang="en-US" sz="900" dirty="0" smtClean="0"/>
              <a:t>Just finished the sequel to </a:t>
            </a:r>
            <a:r>
              <a:rPr lang="en-US" sz="900" i="1" dirty="0" smtClean="0"/>
              <a:t>The Miracle Worker </a:t>
            </a:r>
            <a:r>
              <a:rPr lang="en-US" sz="900" dirty="0" smtClean="0"/>
              <a:t>entitled </a:t>
            </a:r>
            <a:r>
              <a:rPr lang="en-US" sz="900" i="1" dirty="0" smtClean="0"/>
              <a:t>The Monday After the Miracle</a:t>
            </a:r>
            <a:r>
              <a:rPr lang="en-US" sz="900" dirty="0" smtClean="0"/>
              <a:t> </a:t>
            </a:r>
            <a:r>
              <a:rPr lang="en-US" sz="1200" dirty="0" smtClean="0"/>
              <a:t> 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December 14, 1982</a:t>
            </a:r>
            <a:endParaRPr lang="en-US" sz="800" dirty="0"/>
          </a:p>
        </p:txBody>
      </p:sp>
      <p:sp>
        <p:nvSpPr>
          <p:cNvPr id="2121" name="Rectangle 73"/>
          <p:cNvSpPr>
            <a:spLocks noChangeArrowheads="1"/>
          </p:cNvSpPr>
          <p:nvPr/>
        </p:nvSpPr>
        <p:spPr bwMode="auto">
          <a:xfrm>
            <a:off x="2590800" y="45720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dirty="0" smtClean="0"/>
              <a:t> </a:t>
            </a:r>
            <a:r>
              <a:rPr lang="en-US" sz="1200" dirty="0" smtClean="0"/>
              <a:t>William Gibson</a:t>
            </a:r>
            <a:r>
              <a:rPr lang="en-US" sz="900" dirty="0" smtClean="0"/>
              <a:t> </a:t>
            </a:r>
            <a:r>
              <a:rPr lang="en-US" sz="900" dirty="0" smtClean="0"/>
              <a:t>is </a:t>
            </a:r>
            <a:r>
              <a:rPr lang="en-US" sz="900" dirty="0"/>
              <a:t>so glad we avoided war with the Russians!  That Crisis in Cuba had my blood boiling!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/>
              <a:t>October 28, 1962</a:t>
            </a:r>
          </a:p>
        </p:txBody>
      </p:sp>
      <p:sp>
        <p:nvSpPr>
          <p:cNvPr id="2123" name="Rectangle 75"/>
          <p:cNvSpPr>
            <a:spLocks noChangeArrowheads="1"/>
          </p:cNvSpPr>
          <p:nvPr/>
        </p:nvSpPr>
        <p:spPr bwMode="auto">
          <a:xfrm>
            <a:off x="2590800" y="5257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/>
              <a:t>John F. Kennedy</a:t>
            </a:r>
            <a:r>
              <a:rPr lang="en-US" sz="900"/>
              <a:t> hopes everyone realizes how serious I am about putting a man on the moon!!!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September 9, 1962</a:t>
            </a:r>
          </a:p>
        </p:txBody>
      </p:sp>
      <p:sp>
        <p:nvSpPr>
          <p:cNvPr id="2125" name="Rectangle 77"/>
          <p:cNvSpPr>
            <a:spLocks noChangeArrowheads="1"/>
          </p:cNvSpPr>
          <p:nvPr/>
        </p:nvSpPr>
        <p:spPr bwMode="auto">
          <a:xfrm>
            <a:off x="2590800" y="5867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/>
              <a:t>John F. Kennedy</a:t>
            </a:r>
            <a:r>
              <a:rPr lang="en-US" sz="900"/>
              <a:t> wishes the Bay of Pigs invasion had gone better!  I think Castro is going to be a major thorn in the side of the U.S.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April 17, 1961</a:t>
            </a:r>
          </a:p>
        </p:txBody>
      </p:sp>
      <p:pic>
        <p:nvPicPr>
          <p:cNvPr id="7170" name="Picture 2" descr="http://t2.gstatic.com/images?q=tbn:ANd9GcQzI1WPYYutXt6RrxTgc-YNHdV7AYfhRb0CydY9g5Obco4wkrSOOpqvasQ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52400" y="1152524"/>
            <a:ext cx="1579836" cy="1057276"/>
          </a:xfrm>
          <a:prstGeom prst="rect">
            <a:avLst/>
          </a:prstGeom>
          <a:noFill/>
        </p:spPr>
      </p:pic>
      <p:sp>
        <p:nvSpPr>
          <p:cNvPr id="59" name="TextBox 58"/>
          <p:cNvSpPr txBox="1"/>
          <p:nvPr/>
        </p:nvSpPr>
        <p:spPr>
          <a:xfrm>
            <a:off x="152400" y="3124200"/>
            <a:ext cx="1905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View video of William Gibson</a:t>
            </a:r>
            <a:endParaRPr lang="en-US" sz="800" dirty="0"/>
          </a:p>
        </p:txBody>
      </p:sp>
      <p:pic>
        <p:nvPicPr>
          <p:cNvPr id="7172" name="Picture 4" descr="http://t2.gstatic.com/images?q=tbn:ANd9GcQzI1WPYYutXt6RrxTgc-YNHdV7AYfhRb0CydY9g5Obco4wkrSOOpqvasQ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057400" y="2590800"/>
            <a:ext cx="497490" cy="447676"/>
          </a:xfrm>
          <a:prstGeom prst="rect">
            <a:avLst/>
          </a:prstGeom>
          <a:noFill/>
        </p:spPr>
      </p:pic>
      <p:pic>
        <p:nvPicPr>
          <p:cNvPr id="62" name="Picture 4" descr="http://t2.gstatic.com/images?q=tbn:ANd9GcQzI1WPYYutXt6RrxTgc-YNHdV7AYfhRb0CydY9g5Obco4wkrSOOpqvasQ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057400" y="3200400"/>
            <a:ext cx="497490" cy="447676"/>
          </a:xfrm>
          <a:prstGeom prst="rect">
            <a:avLst/>
          </a:prstGeom>
          <a:noFill/>
        </p:spPr>
      </p:pic>
      <p:pic>
        <p:nvPicPr>
          <p:cNvPr id="63" name="Picture 4" descr="http://t2.gstatic.com/images?q=tbn:ANd9GcQzI1WPYYutXt6RrxTgc-YNHdV7AYfhRb0CydY9g5Obco4wkrSOOpqvasQ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057400" y="5943600"/>
            <a:ext cx="497490" cy="447676"/>
          </a:xfrm>
          <a:prstGeom prst="rect">
            <a:avLst/>
          </a:prstGeom>
          <a:noFill/>
        </p:spPr>
      </p:pic>
      <p:pic>
        <p:nvPicPr>
          <p:cNvPr id="64" name="Picture 4" descr="http://t2.gstatic.com/images?q=tbn:ANd9GcQzI1WPYYutXt6RrxTgc-YNHdV7AYfhRb0CydY9g5Obco4wkrSOOpqvasQ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057400" y="4572000"/>
            <a:ext cx="497490" cy="447676"/>
          </a:xfrm>
          <a:prstGeom prst="rect">
            <a:avLst/>
          </a:prstGeom>
          <a:noFill/>
        </p:spPr>
      </p:pic>
      <p:pic>
        <p:nvPicPr>
          <p:cNvPr id="65" name="Picture 4" descr="http://t2.gstatic.com/images?q=tbn:ANd9GcQzI1WPYYutXt6RrxTgc-YNHdV7AYfhRb0CydY9g5Obco4wkrSOOpqvasQ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057400" y="5257800"/>
            <a:ext cx="497490" cy="447676"/>
          </a:xfrm>
          <a:prstGeom prst="rect">
            <a:avLst/>
          </a:prstGeom>
          <a:noFill/>
        </p:spPr>
      </p:pic>
      <p:pic>
        <p:nvPicPr>
          <p:cNvPr id="7176" name="Picture 8" descr="http://www.google.com/images?q=tbn:ANd9GcSxBKsldsFfZw2BbVeZz7IIB3imBOaPiVo17GF6RA_8w9DDHqsfdYbnTQ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057400" y="3810000"/>
            <a:ext cx="423984" cy="53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Personal Information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  <a:ln/>
        </p:spPr>
        <p:txBody>
          <a:bodyPr/>
          <a:lstStyle/>
          <a:p>
            <a:r>
              <a:rPr lang="en-US" sz="1400" b="1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1400" dirty="0"/>
              <a:t>John F. </a:t>
            </a:r>
            <a:r>
              <a:rPr lang="en-US" sz="1400" dirty="0" smtClean="0"/>
              <a:t>Kennedy In the process of writing a new novel </a:t>
            </a:r>
            <a:endParaRPr lang="en-US" sz="1400" dirty="0"/>
          </a:p>
        </p:txBody>
      </p:sp>
      <p:sp>
        <p:nvSpPr>
          <p:cNvPr id="7176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7177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William Gibson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View photos of JFK (5)</a:t>
            </a:r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Send JFK a message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9" name="Text Box 2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chemeClr val="accent2"/>
                </a:solidFill>
              </a:rPr>
              <a:t>Wall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719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Basic Information</a:t>
            </a: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152400" y="3581400"/>
            <a:ext cx="16002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</a:t>
            </a:r>
            <a:r>
              <a:rPr lang="en-US" sz="800" dirty="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Washington D.C.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May 29, 1917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Democrat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Catholic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Brookline, Mass.</a:t>
            </a:r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Photos</a:t>
            </a:r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8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Networks:</a:t>
            </a:r>
            <a:r>
              <a:rPr lang="en-US" sz="800" dirty="0"/>
              <a:t>         	          Washington D.C.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Sex:</a:t>
            </a:r>
            <a:r>
              <a:rPr lang="en-US" sz="800" dirty="0"/>
              <a:t>                  	          Male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  <a:r>
              <a:rPr lang="en-US" sz="800" dirty="0"/>
              <a:t>           	          May 29, 1917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  <a:r>
              <a:rPr lang="en-US" sz="800" dirty="0"/>
              <a:t>       	          Brookline, Massachusetts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Relationship Status:</a:t>
            </a:r>
            <a:r>
              <a:rPr lang="en-US" sz="800" dirty="0"/>
              <a:t>          Married to 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 Views:</a:t>
            </a:r>
            <a:r>
              <a:rPr lang="en-US" sz="800" dirty="0"/>
              <a:t>	          Democrat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Religious Views:</a:t>
            </a:r>
            <a:r>
              <a:rPr lang="en-US" sz="800" dirty="0"/>
              <a:t>                Catholic</a:t>
            </a:r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2133600" y="3200400"/>
            <a:ext cx="4495800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Activities:</a:t>
            </a:r>
            <a:r>
              <a:rPr lang="en-US" sz="800"/>
              <a:t>         	          Commanding the Army, making peace with the Soviet Union,     	          promoting civil rights, 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Interests:</a:t>
            </a:r>
            <a:r>
              <a:rPr lang="en-US" sz="800"/>
              <a:t>                           Sailing, Football, Summers in Hyannis, Space Exploration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Favorite Music:</a:t>
            </a:r>
            <a:r>
              <a:rPr lang="en-US" sz="800"/>
              <a:t>                  Frank Sinatra, Dean Martin, Sammy Davis, Jr.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Favorite Movies:</a:t>
            </a:r>
            <a:r>
              <a:rPr lang="en-US" sz="800"/>
              <a:t>                Some Like it Hot, Gentleman Prefer Blondes, Ocean’s Eleven, Guys  	          and Dolls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Favorite TV Shows:	          </a:t>
            </a:r>
            <a:r>
              <a:rPr lang="en-US" sz="800"/>
              <a:t>The Ed Sullivan Show, The Frank Sinatra Show, To Tell the Truth</a:t>
            </a:r>
            <a:endParaRPr lang="en-US" sz="80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Favorite Books:</a:t>
            </a:r>
            <a:r>
              <a:rPr lang="en-US" sz="800"/>
              <a:t>	          The Road Not Taken, From Russia With Love, Marlborough, Decline 	           and Fall of the Roman Empire</a:t>
            </a:r>
          </a:p>
        </p:txBody>
      </p:sp>
      <p:pic>
        <p:nvPicPr>
          <p:cNvPr id="7204" name="Picture 36" descr="4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5257800"/>
            <a:ext cx="685800" cy="685800"/>
          </a:xfrm>
          <a:prstGeom prst="rect">
            <a:avLst/>
          </a:prstGeom>
          <a:noFill/>
        </p:spPr>
      </p:pic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8382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>
                <a:solidFill>
                  <a:schemeClr val="accent2"/>
                </a:solidFill>
              </a:rPr>
              <a:t>The Family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/>
              <a:t>Updated last Tuesday</a:t>
            </a:r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2 Albums</a:t>
            </a:r>
          </a:p>
        </p:txBody>
      </p:sp>
      <p:pic>
        <p:nvPicPr>
          <p:cNvPr id="7207" name="Picture 39" descr="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2400" y="6019800"/>
            <a:ext cx="685800" cy="685800"/>
          </a:xfrm>
          <a:prstGeom prst="rect">
            <a:avLst/>
          </a:prstGeom>
          <a:noFill/>
        </p:spPr>
      </p:pic>
      <p:sp>
        <p:nvSpPr>
          <p:cNvPr id="7208" name="Text Box 40"/>
          <p:cNvSpPr txBox="1">
            <a:spLocks noChangeArrowheads="1"/>
          </p:cNvSpPr>
          <p:nvPr/>
        </p:nvSpPr>
        <p:spPr bwMode="auto">
          <a:xfrm>
            <a:off x="838200" y="6172200"/>
            <a:ext cx="8382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>
                <a:solidFill>
                  <a:schemeClr val="accent2"/>
                </a:solidFill>
              </a:rPr>
              <a:t>White House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/>
              <a:t>Updated two months ago</a:t>
            </a:r>
          </a:p>
        </p:txBody>
      </p:sp>
      <p:sp>
        <p:nvSpPr>
          <p:cNvPr id="7209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Contact Information</a:t>
            </a:r>
          </a:p>
        </p:txBody>
      </p:sp>
      <p:sp>
        <p:nvSpPr>
          <p:cNvPr id="7210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11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Address:	         </a:t>
            </a:r>
            <a:r>
              <a:rPr lang="en-US" sz="800"/>
              <a:t>1600 Pennsylvania Avenue NW, Washington, DC 20500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Phone Number:	</a:t>
            </a:r>
            <a:r>
              <a:rPr lang="en-US" sz="800"/>
              <a:t>         (202) 456-1111</a:t>
            </a:r>
          </a:p>
        </p:txBody>
      </p:sp>
      <p:pic>
        <p:nvPicPr>
          <p:cNvPr id="44" name="Picture 2" descr="http://t2.gstatic.com/images?q=tbn:ANd9GcQzI1WPYYutXt6RrxTgc-YNHdV7AYfhRb0CydY9g5Obco4wkrSOOpqvasQ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2400" y="1152524"/>
            <a:ext cx="1579836" cy="1057276"/>
          </a:xfrm>
          <a:prstGeom prst="rect">
            <a:avLst/>
          </a:prstGeom>
          <a:noFill/>
        </p:spPr>
      </p:pic>
      <p:sp>
        <p:nvSpPr>
          <p:cNvPr id="43" name="Rectangle 42"/>
          <p:cNvSpPr/>
          <p:nvPr/>
        </p:nvSpPr>
        <p:spPr>
          <a:xfrm>
            <a:off x="3886200" y="2362200"/>
            <a:ext cx="1143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solidFill>
                  <a:srgbClr val="3333FF"/>
                </a:solidFill>
              </a:rPr>
              <a:t>Susannah</a:t>
            </a:r>
            <a:r>
              <a:rPr lang="en-US" sz="800" dirty="0" smtClean="0"/>
              <a:t> Simmons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09600" y="4953000"/>
            <a:ext cx="2895600" cy="1676400"/>
          </a:xfrm>
          <a:prstGeom prst="rect">
            <a:avLst/>
          </a:prstGeom>
          <a:solidFill>
            <a:srgbClr val="F8F8FA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  <a:ln/>
        </p:spPr>
        <p:txBody>
          <a:bodyPr/>
          <a:lstStyle/>
          <a:p>
            <a:r>
              <a:rPr lang="en-US" sz="1400" b="1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0668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William Gibson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5134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5135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685800" y="17526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2286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Photos of </a:t>
            </a:r>
            <a:r>
              <a:rPr lang="en-US" sz="1000" b="1" dirty="0" smtClean="0"/>
              <a:t>William Gibson</a:t>
            </a:r>
            <a:r>
              <a:rPr lang="en-US" sz="1000" dirty="0" smtClean="0"/>
              <a:t> </a:t>
            </a:r>
            <a:r>
              <a:rPr lang="en-US" sz="800" dirty="0" smtClean="0"/>
              <a:t> </a:t>
            </a:r>
            <a:r>
              <a:rPr lang="en-US" sz="800" dirty="0"/>
              <a:t>7 Photos</a:t>
            </a:r>
            <a:endParaRPr lang="en-US" sz="1000" dirty="0"/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2819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 smtClean="0"/>
              <a:t>William Gibson’s</a:t>
            </a:r>
            <a:r>
              <a:rPr lang="en-US" sz="1000" b="1" dirty="0" smtClean="0"/>
              <a:t> Albums</a:t>
            </a:r>
            <a:r>
              <a:rPr lang="en-US" sz="1000" dirty="0" smtClean="0"/>
              <a:t> </a:t>
            </a:r>
            <a:r>
              <a:rPr lang="en-US" sz="800" dirty="0" smtClean="0"/>
              <a:t> </a:t>
            </a:r>
            <a:r>
              <a:rPr lang="en-US" sz="800" dirty="0"/>
              <a:t>2 Photo Alums </a:t>
            </a:r>
            <a:endParaRPr lang="en-US" sz="1000" dirty="0"/>
          </a:p>
        </p:txBody>
      </p:sp>
      <p:sp>
        <p:nvSpPr>
          <p:cNvPr id="5153" name="Text Box 33"/>
          <p:cNvSpPr txBox="1">
            <a:spLocks noChangeArrowheads="1"/>
          </p:cNvSpPr>
          <p:nvPr/>
        </p:nvSpPr>
        <p:spPr bwMode="auto">
          <a:xfrm>
            <a:off x="762000" y="6324600"/>
            <a:ext cx="8382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The Family</a:t>
            </a:r>
            <a:endParaRPr lang="en-US" sz="80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5 photos</a:t>
            </a:r>
          </a:p>
        </p:txBody>
      </p:sp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2057400" y="6324600"/>
            <a:ext cx="12954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 smtClean="0"/>
              <a:t>Mobile Uploads</a:t>
            </a:r>
            <a:endParaRPr lang="en-US" sz="800" b="1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/>
              <a:t>5 photos</a:t>
            </a:r>
            <a:endParaRPr lang="en-US" sz="800" dirty="0"/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3657600" y="6324600"/>
            <a:ext cx="10668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/>
              <a:t>Profile Pictures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2  </a:t>
            </a:r>
            <a:r>
              <a:rPr lang="en-US" sz="800" dirty="0" smtClean="0"/>
              <a:t>photos</a:t>
            </a:r>
            <a:endParaRPr lang="en-US" sz="800" dirty="0"/>
          </a:p>
        </p:txBody>
      </p:sp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William </a:t>
            </a:r>
            <a:r>
              <a:rPr lang="en-US" sz="1200" dirty="0" smtClean="0"/>
              <a:t>Gibson </a:t>
            </a:r>
            <a:r>
              <a:rPr lang="en-US" sz="900" dirty="0" smtClean="0"/>
              <a:t>is in the process of writing a new novel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36" name="Picture 2" descr="http://t2.gstatic.com/images?q=tbn:ANd9GcQzI1WPYYutXt6RrxTgc-YNHdV7AYfhRb0CydY9g5Obco4wkrSOOpqvasQ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609600"/>
            <a:ext cx="685800" cy="458959"/>
          </a:xfrm>
          <a:prstGeom prst="rect">
            <a:avLst/>
          </a:prstGeom>
          <a:noFill/>
        </p:spPr>
      </p:pic>
      <p:pic>
        <p:nvPicPr>
          <p:cNvPr id="3074" name="Picture 2" descr="http://www.google.com/images?q=tbn:ANd9GcQ688a-2VrcLvjPNJATxz-7R7JkTDTGkzPQal4xJg5dBGW6PWc8evlszpQ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90600" y="1905000"/>
            <a:ext cx="914400" cy="1080656"/>
          </a:xfrm>
          <a:prstGeom prst="rect">
            <a:avLst/>
          </a:prstGeom>
          <a:noFill/>
        </p:spPr>
      </p:pic>
      <p:pic>
        <p:nvPicPr>
          <p:cNvPr id="3076" name="Picture 4" descr="http://www.google.com/images?q=tbn:ANd9GcQGR6I732I1NE4fKyy5-oBafDmg2HCOY2JSzp4-HHdXY51jRY6uUzegrds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133600" y="1905000"/>
            <a:ext cx="1282944" cy="1047751"/>
          </a:xfrm>
          <a:prstGeom prst="rect">
            <a:avLst/>
          </a:prstGeom>
          <a:noFill/>
        </p:spPr>
      </p:pic>
      <p:pic>
        <p:nvPicPr>
          <p:cNvPr id="3078" name="Picture 6" descr="http://www.google.com/images?q=tbn:ANd9GcSkVZIUR0rZGeIwGni8WMCxxiQvmihFj_KiqMBeSC-2_DjCm5CPR_zEi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581400" y="1905000"/>
            <a:ext cx="1167178" cy="1123951"/>
          </a:xfrm>
          <a:prstGeom prst="rect">
            <a:avLst/>
          </a:prstGeom>
          <a:noFill/>
        </p:spPr>
      </p:pic>
      <p:pic>
        <p:nvPicPr>
          <p:cNvPr id="3080" name="Picture 8" descr="http://t1.gstatic.com/images?q=tbn:ANd9GcRdDro_9rclImlcCu5zoLdJ8IZ4hJJ1ylwc5H0EbSqIjdcKj9zXhQt5ke4O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905375" y="1905000"/>
            <a:ext cx="1114425" cy="1143000"/>
          </a:xfrm>
          <a:prstGeom prst="rect">
            <a:avLst/>
          </a:prstGeom>
          <a:noFill/>
        </p:spPr>
      </p:pic>
      <p:pic>
        <p:nvPicPr>
          <p:cNvPr id="2050" name="Picture 2" descr="http://t0.gstatic.com/images?q=tbn:ANd9GcSDE1zaCR6ztyZKzcaiLt4oEzfQpUNiRf0TIQXXjfow2lRQFbgMcUo8__Q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62000" y="3200400"/>
            <a:ext cx="1287953" cy="1276351"/>
          </a:xfrm>
          <a:prstGeom prst="rect">
            <a:avLst/>
          </a:prstGeom>
          <a:noFill/>
        </p:spPr>
      </p:pic>
      <p:pic>
        <p:nvPicPr>
          <p:cNvPr id="2052" name="Picture 4" descr="http://t1.gstatic.com/images?q=tbn:ANd9GcSkAOZSK1Hjcm607MtGN9BEGgp212oOIJ1TIm0ZZT6vE536ejrMOWoj9Vc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209800" y="3200400"/>
            <a:ext cx="1219200" cy="1276350"/>
          </a:xfrm>
          <a:prstGeom prst="rect">
            <a:avLst/>
          </a:prstGeom>
          <a:noFill/>
        </p:spPr>
      </p:pic>
      <p:pic>
        <p:nvPicPr>
          <p:cNvPr id="2054" name="Picture 6" descr="http://t2.gstatic.com/images?q=tbn:ANd9GcRs70AmB1YkIChaN-J8iSS3oF8OsNIQJdCVvHgp0mBxfbJAawgLVv_bB7RL">
            <a:hlinkClick r:id="rId19"/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505200" y="3200400"/>
            <a:ext cx="1447800" cy="1247776"/>
          </a:xfrm>
          <a:prstGeom prst="rect">
            <a:avLst/>
          </a:prstGeom>
          <a:noFill/>
        </p:spPr>
      </p:pic>
      <p:pic>
        <p:nvPicPr>
          <p:cNvPr id="2056" name="Picture 8" descr="http://t1.gstatic.com/images?q=tbn:ANd9GcSHpV8XjLvm2NI6nZMAOM5lARoWvjfLf64gvC-FYq7N4BzolpNfTsSdKafu">
            <a:hlinkClick r:id="rId21"/>
          </p:cNvPr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838200" y="5105400"/>
            <a:ext cx="914400" cy="1066800"/>
          </a:xfrm>
          <a:prstGeom prst="rect">
            <a:avLst/>
          </a:prstGeom>
          <a:noFill/>
        </p:spPr>
      </p:pic>
      <p:pic>
        <p:nvPicPr>
          <p:cNvPr id="2058" name="Picture 10" descr="http://t1.gstatic.com/images?q=tbn:ANd9GcT0gM2SAthvbdCoqpnN-TSJMq6JE8MgK8-1kBff7jt1s4xdQkvAkiWPJJRV">
            <a:hlinkClick r:id="rId23"/>
          </p:cNvPr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2057400" y="5105400"/>
            <a:ext cx="1123950" cy="1095375"/>
          </a:xfrm>
          <a:prstGeom prst="rect">
            <a:avLst/>
          </a:prstGeom>
          <a:noFill/>
        </p:spPr>
      </p:pic>
      <p:pic>
        <p:nvPicPr>
          <p:cNvPr id="2060" name="Picture 12" descr="http://t1.gstatic.com/images?q=tbn:ANd9GcQ8eRDMT94vTA3-xWB4q4IxkS5WHvxCW8S6Yof7vN5OOSSV6kAfFPBapX8">
            <a:hlinkClick r:id="rId25"/>
          </p:cNvPr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3581400" y="5105400"/>
            <a:ext cx="1140030" cy="106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348</Words>
  <Application>Microsoft Office PowerPoint</Application>
  <PresentationFormat>On-screen Show (4:3)</PresentationFormat>
  <Paragraphs>119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facebook</vt:lpstr>
      <vt:lpstr>facebook</vt:lpstr>
      <vt:lpstr>facebook</vt:lpstr>
    </vt:vector>
  </TitlesOfParts>
  <Company>Frisco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Student</cp:lastModifiedBy>
  <cp:revision>43</cp:revision>
  <dcterms:created xsi:type="dcterms:W3CDTF">2009-03-30T18:09:43Z</dcterms:created>
  <dcterms:modified xsi:type="dcterms:W3CDTF">2011-05-20T18:21:42Z</dcterms:modified>
</cp:coreProperties>
</file>